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7075" y="499745"/>
            <a:ext cx="11003915" cy="5801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：公司概况（能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体现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公司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资质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及案例图片（包含项目名称、合同金额、合同时间、合作单位</a:t>
            </a:r>
            <a:r>
              <a:rPr lang="zh-CN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、项目实施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实景图等）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请汇报本项目涉及物业详细情况，包括但不限于场地位置、权属、建筑面积、楼层状况、消防验收及规划功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能用途等基本情况；说明物业费、水电费收取标准及计费方式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物业服务内容：说明拟提供的物业服务范围内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 algn="l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（公共区域管理、设施设备运维、安全管理、场地服务保障等）。</a:t>
            </a:r>
            <a:r>
              <a:rPr lang="zh-CN" altLang="zh-CN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不要出现本项目报价</a:t>
            </a:r>
            <a:r>
              <a:rPr lang="zh-CN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三、汇报要求：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汇报材料内容详实、逻辑清晰，重点突出；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 fontAlgn="auto">
              <a:lnSpc>
                <a:spcPts val="2800"/>
              </a:lnSpc>
              <a:spcBef>
                <a:spcPts val="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、对现场评委提出的问题回应需及时、准确，思路清晰。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  <p:tag name="commondata" val="eyJoZGlkIjoiNjQ0NjIxY2I3YTBkNmI1ODcwYmVhZDBmMWI2NzIxMWE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428</Words>
  <Application>WPS 演示</Application>
  <PresentationFormat>宽屏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朱翔</cp:lastModifiedBy>
  <cp:revision>68</cp:revision>
  <dcterms:created xsi:type="dcterms:W3CDTF">2020-01-14T01:01:00Z</dcterms:created>
  <dcterms:modified xsi:type="dcterms:W3CDTF">2026-07-01T08:05:45Z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5E661E42EBE64617BE3025610F24E934_13</vt:lpwstr>
  </property>
</Properties>
</file>