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70" y="858520"/>
            <a:ext cx="10891520" cy="5900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：公司概况（能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体现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公司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资质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）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项目初步方案或建议（施工方案）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请汇报针对本项目特点的施工方案，有何好的意见建议，有何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三、汇报要求：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汇报材料内容详实、逻辑清晰，重点突出；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、对现场评委提出的问题回应需及时、准确，思路清晰。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  <p:tag name="commondata" val="eyJoZGlkIjoiNjQ0NjIxY2I3YTBkNmI1ODcwYmVhZDBmMWI2NzIxMWE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345</Words>
  <Application>WPS 演示</Application>
  <PresentationFormat>宽屏</PresentationFormat>
  <Paragraphs>18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宋体-方正超大字符集</vt:lpstr>
      <vt:lpstr>方正颜宋体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郭文君</cp:lastModifiedBy>
  <cp:revision>67</cp:revision>
  <dcterms:created xsi:type="dcterms:W3CDTF">2020-01-14T01:01:00Z</dcterms:created>
  <dcterms:modified xsi:type="dcterms:W3CDTF">2026-01-26T08:11:09Z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2052-12.1.0.24657</vt:lpwstr>
  </property>
  <property fmtid="{D5CDD505-2E9C-101B-9397-08002B2CF9AE}" pid="3" name="ICV">
    <vt:lpwstr>B85FD559D9C04E72AB2539782B5CCB36_13</vt:lpwstr>
  </property>
</Properties>
</file>