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684" y="-78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2025/10/28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179</Words>
  <Application>WPS 演示</Application>
  <PresentationFormat>自定义</PresentationFormat>
  <Paragraphs>13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netuser</cp:lastModifiedBy>
  <cp:revision>63</cp:revision>
  <dcterms:created xsi:type="dcterms:W3CDTF">2020-01-14T01:01:00Z</dcterms:created>
  <dcterms:modified xsi:type="dcterms:W3CDTF">2025-10-28T01:31:38Z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63077D642C5B46C295E9FF52E0394D35_13</vt:lpwstr>
  </property>
</Properties>
</file>