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71" r:id="rId2"/>
  </p:sldIdLst>
  <p:sldSz cx="12192000" cy="6858000"/>
  <p:notesSz cx="6858000" cy="9144000"/>
  <p:custDataLst>
    <p:tags r:id="rId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8" d="100"/>
          <a:sy n="108" d="100"/>
        </p:scale>
        <p:origin x="474" y="96"/>
      </p:cViewPr>
      <p:guideLst>
        <p:guide orient="horz" pos="214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DB413A-89E1-46B0-BEF8-A9BFEC03A885}" type="datetimeFigureOut">
              <a:rPr lang="zh-CN" altLang="en-US" smtClean="0"/>
              <a:t>2025-9-8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04187E-18F6-4F51-8B2B-3719FA3F755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4187E-18F6-4F51-8B2B-3719FA3F755A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2025-9-8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2025-9-8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2025-9-8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2025-9-8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2025-9-8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2025-9-8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2025-9-8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2025-9-8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2025-9-8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2025-9-8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2025-9-8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2025-9-8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占位符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39416" y="858325"/>
            <a:ext cx="10891604" cy="50777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0000" tIns="46800" rIns="90000" bIns="46800" numCol="1" anchor="t" anchorCtr="0" compatLnSpc="1">
            <a:noAutofit/>
          </a:bodyPr>
          <a:lstStyle/>
          <a:p>
            <a:pPr marL="228600" indent="-228600">
              <a:spcBef>
                <a:spcPts val="1000"/>
              </a:spcBef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一、格式要求：</a:t>
            </a:r>
            <a:endParaRPr lang="en-US" altLang="zh-CN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、本次市场调研汇报</a:t>
            </a:r>
            <a:r>
              <a:rPr lang="zh-CN" altLang="en-US" b="1" u="sng" dirty="0">
                <a:latin typeface="仿宋" panose="02010609060101010101" pitchFamily="49" charset="-122"/>
                <a:ea typeface="仿宋" panose="02010609060101010101" pitchFamily="49" charset="-122"/>
              </a:rPr>
              <a:t>务必采用</a:t>
            </a:r>
            <a:r>
              <a:rPr lang="en-US" altLang="zh-CN" b="1" u="sng" dirty="0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b="1" u="sng" dirty="0">
                <a:latin typeface="仿宋" panose="02010609060101010101" pitchFamily="49" charset="-122"/>
                <a:ea typeface="仿宋" panose="02010609060101010101" pitchFamily="49" charset="-122"/>
              </a:rPr>
              <a:t>格式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；汇报时间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严格控制在</a:t>
            </a:r>
            <a:r>
              <a:rPr lang="en-US" altLang="zh-CN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分钟内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dirty="0" err="1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封面、内页均需在明显处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标出公司名称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dirty="0" err="1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内页，切换等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不嵌入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动画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、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视频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等特效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4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dirty="0" err="1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需为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可编辑版本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，请勿将页面转换图片格式；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二、内容要求：</a:t>
            </a:r>
            <a:endParaRPr lang="en-US" altLang="zh-CN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第一部分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分钟）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：公司概况</a:t>
            </a:r>
            <a:endParaRPr lang="en-US" altLang="zh-CN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、公司概况。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PPT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数量不宜过多，建议控制在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5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页以内。</a:t>
            </a: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、类似业绩及案例图片（包含项目名称、合同金额、合同时间、合作单位</a:t>
            </a:r>
            <a:r>
              <a:rPr lang="zh-CN" dirty="0">
                <a:latin typeface="仿宋" panose="02010609060101010101" pitchFamily="49" charset="-122"/>
                <a:ea typeface="仿宋" panose="02010609060101010101" pitchFamily="49" charset="-122"/>
              </a:rPr>
              <a:t>、项目实施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实景图或</a:t>
            </a:r>
            <a:r>
              <a:rPr lang="zh-CN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效果图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等）</a:t>
            </a:r>
          </a:p>
          <a:p>
            <a:pPr marL="228600" indent="-228600">
              <a:spcBef>
                <a:spcPts val="1000"/>
              </a:spcBef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第二部分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分钟）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项目初步方案或建议</a:t>
            </a:r>
          </a:p>
          <a:p>
            <a:pPr marL="228600" indent="-228600">
              <a:spcBef>
                <a:spcPts val="1000"/>
              </a:spcBef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请汇报针对本项目特点的监理规划（概要），有何好的意见建议，有何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亮点或优势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,</a:t>
            </a:r>
            <a:r>
              <a:rPr lang="zh-CN" altLang="zh-CN" b="1" u="sng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不要出现报价</a:t>
            </a:r>
            <a:r>
              <a:rPr lang="zh-CN" b="1" dirty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zh-CN" sz="16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7" name="标题 1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-1" y="2"/>
            <a:ext cx="12192001" cy="928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zh-CN" altLang="en-US" sz="3600" dirty="0"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市场调研</a:t>
            </a:r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PPT</a:t>
            </a:r>
            <a:r>
              <a:rPr lang="zh-CN" altLang="en-US" sz="3600" dirty="0"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要求：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1ae0c7a1-d728-4749-93ac-3eb3af8b07d9"/>
  <p:tag name="COMMONDATA" val="eyJoZGlkIjoiMDNjZjRiZjZiOWQ5YmUwNmI1ODg1Yjg0ZmIwZTA4Nzc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636"/>
  <p:tag name="KSO_WM_TAG_VERSION" val="1.0"/>
  <p:tag name="KSO_WM_BEAUTIFY_FLAG" val="#wm#"/>
  <p:tag name="KSO_WM_UNIT_TYPE" val="f"/>
  <p:tag name="KSO_WM_UNIT_INDEX" val="1"/>
  <p:tag name="KSO_WM_UNIT_ID" val="custom20184636_4*f*1"/>
  <p:tag name="KSO_WM_UNIT_LAYERLEVEL" val="1"/>
  <p:tag name="KSO_WM_UNIT_VALUE" val="150"/>
  <p:tag name="KSO_WM_UNIT_HIGHLIGHT" val="0"/>
  <p:tag name="KSO_WM_UNIT_COMPATIBLE" val="0"/>
  <p:tag name="KSO_WM_UNIT_CLEAR" val="0"/>
  <p:tag name="KSO_WM_UNIT_PRESET_TEXT_INDEX" val="2"/>
  <p:tag name="KSO_WM_UNIT_PRESET_TEXT_LEN" val="8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636"/>
  <p:tag name="KSO_WM_TAG_VERSION" val="1.0"/>
  <p:tag name="KSO_WM_BEAUTIFY_FLAG" val="#wm#"/>
  <p:tag name="KSO_WM_UNIT_PRESET_TEXT_LEN" val="9"/>
  <p:tag name="KSO_WM_UNIT_PRESET_TEXT_INDEX" val="0"/>
  <p:tag name="KSO_WM_UNIT_CLEAR" val="0"/>
  <p:tag name="KSO_WM_UNIT_COMPATIBLE" val="0"/>
  <p:tag name="KSO_WM_UNIT_HIGHLIGHT" val="0"/>
  <p:tag name="KSO_WM_UNIT_ISCONTENTSTITLE" val="0"/>
  <p:tag name="KSO_WM_UNIT_VALUE" val="20"/>
  <p:tag name="KSO_WM_UNIT_LAYERLEVEL" val="1"/>
  <p:tag name="KSO_WM_UNIT_INDEX" val="1"/>
  <p:tag name="KSO_WM_UNIT_ID" val="custom20184636_3*a*1"/>
  <p:tag name="KSO_WM_UNIT_TYPE" val="a"/>
</p:tagLst>
</file>

<file path=ppt/theme/theme1.xml><?xml version="1.0" encoding="utf-8"?>
<a:theme xmlns:a="http://schemas.openxmlformats.org/drawingml/2006/main" name="Office 主题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182</Words>
  <Application>Microsoft Office PowerPoint</Application>
  <PresentationFormat>宽屏</PresentationFormat>
  <Paragraphs>13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等线</vt:lpstr>
      <vt:lpstr>仿宋</vt:lpstr>
      <vt:lpstr>宋体-方正超大字符集</vt:lpstr>
      <vt:lpstr>微软雅黑</vt:lpstr>
      <vt:lpstr>Arial</vt:lpstr>
      <vt:lpstr>Calibri</vt:lpstr>
      <vt:lpstr>Calibri Light</vt:lpstr>
      <vt:lpstr>Office 主题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netuser</dc:creator>
  <cp:lastModifiedBy>netuser</cp:lastModifiedBy>
  <cp:revision>64</cp:revision>
  <dcterms:created xsi:type="dcterms:W3CDTF">2020-01-14T01:01:00Z</dcterms:created>
  <dcterms:modified xsi:type="dcterms:W3CDTF">2025-09-08T06:23:42Z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B85FD559D9C04E72AB2539782B5CCB36_13</vt:lpwstr>
  </property>
</Properties>
</file>