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474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2025-9-5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、类似业绩及案例图片（包含项目名称、合同金额、合同时间、合作单位</a:t>
            </a:r>
            <a:r>
              <a:rPr lang="zh-CN" dirty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请汇报针对本项目特点的整体施工部署方案，有何好的意见建议，有何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182</Words>
  <Application>Microsoft Office PowerPoint</Application>
  <PresentationFormat>宽屏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仿宋</vt:lpstr>
      <vt:lpstr>宋体-方正超大字符集</vt:lpstr>
      <vt:lpstr>微软雅黑</vt:lpstr>
      <vt:lpstr>Arial</vt:lpstr>
      <vt:lpstr>Calibri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netuser</cp:lastModifiedBy>
  <cp:revision>63</cp:revision>
  <dcterms:created xsi:type="dcterms:W3CDTF">2020-01-14T01:01:00Z</dcterms:created>
  <dcterms:modified xsi:type="dcterms:W3CDTF">2025-09-05T11:06:00Z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B85FD559D9C04E72AB2539782B5CCB36_13</vt:lpwstr>
  </property>
</Properties>
</file>