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"/>
  </p:notesMasterIdLst>
  <p:sldIdLst>
    <p:sldId id="271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636" y="96"/>
      </p:cViewPr>
      <p:guideLst>
        <p:guide orient="horz" pos="213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B413A-89E1-46B0-BEF8-A9BFEC03A885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4187E-18F6-4F51-8B2B-3719FA3F75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962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4187E-18F6-4F51-8B2B-3719FA3F755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62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48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30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091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364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56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868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00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448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346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176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023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2023/9/22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538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9416" y="858325"/>
            <a:ext cx="10891604" cy="50777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>
            <a:noAutofit/>
          </a:bodyPr>
          <a:lstStyle/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一、格式要求：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、本次市场调研汇报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务必采用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格式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；汇报时间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严格控制在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分钟内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封面、内页均需在明显处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标出公司名称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内页，切换等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不带动画等特效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需为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可编辑版本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，请勿将页面转换图片格式；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二、内容要求：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一部分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：公司概况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、公司概况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（建议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0.5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endParaRPr lang="en-US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、类似业绩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及案例图片（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包含项目名称；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合作单位；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项目落成时间；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合同金额；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实景图等）</a:t>
            </a:r>
            <a:endParaRPr lang="en-US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第二部分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项目初步方案或建议</a:t>
            </a: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请汇报将如何开展本项目，文字不宜过多，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不展开讲，只突出亮点或优势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,</a:t>
            </a:r>
            <a:r>
              <a:rPr lang="zh-CN" altLang="zh-CN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不要出现报价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每项建议控制在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页幻灯片内，汇报内容可以参考如下： 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   1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、定制方案；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、工期；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、人员配备等。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-1" y="2"/>
            <a:ext cx="12192001" cy="928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常规项目</a:t>
            </a:r>
            <a:r>
              <a:rPr lang="zh-CN" altLang="en-US" sz="3600" dirty="0" smtClean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市场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调研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要求：</a:t>
            </a:r>
          </a:p>
        </p:txBody>
      </p:sp>
    </p:spTree>
    <p:extLst>
      <p:ext uri="{BB962C8B-B14F-4D97-AF65-F5344CB8AC3E}">
        <p14:creationId xmlns:p14="http://schemas.microsoft.com/office/powerpoint/2010/main" val="34105123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1ae0c7a1-d728-4749-93ac-3eb3af8b07d9"/>
  <p:tag name="COMMONDATA" val="eyJoZGlkIjoiY2RhOTY1ZDNlNTA1MTk5YWMzN2MxZDc5ZmIyZDU2Zm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TYPE" val="f"/>
  <p:tag name="KSO_WM_UNIT_INDEX" val="1"/>
  <p:tag name="KSO_WM_UNIT_ID" val="custom20184636_4*f*1"/>
  <p:tag name="KSO_WM_UNIT_LAYERLEVEL" val="1"/>
  <p:tag name="KSO_WM_UNIT_VALUE" val="150"/>
  <p:tag name="KSO_WM_UNIT_HIGHLIGHT" val="0"/>
  <p:tag name="KSO_WM_UNIT_COMPATIBLE" val="0"/>
  <p:tag name="KSO_WM_UNIT_CLEAR" val="0"/>
  <p:tag name="KSO_WM_UNIT_PRESET_TEXT_INDEX" val="2"/>
  <p:tag name="KSO_WM_UNIT_PRESET_TEXT_LEN" val="8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4636_3*a*1"/>
  <p:tag name="KSO_WM_UNIT_TYPE" val="a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</TotalTime>
  <Words>210</Words>
  <Application>Microsoft Office PowerPoint</Application>
  <PresentationFormat>宽屏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等线</vt:lpstr>
      <vt:lpstr>等线 Light</vt:lpstr>
      <vt:lpstr>仿宋</vt:lpstr>
      <vt:lpstr>宋体-方正超大字符集</vt:lpstr>
      <vt:lpstr>微软雅黑</vt:lpstr>
      <vt:lpstr>Arial</vt:lpstr>
      <vt:lpstr>Calibri</vt:lpstr>
      <vt:lpstr>Calibri Light</vt:lpstr>
      <vt:lpstr>Office 主题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netuser</dc:creator>
  <cp:lastModifiedBy>Administrator</cp:lastModifiedBy>
  <cp:revision>60</cp:revision>
  <dcterms:created xsi:type="dcterms:W3CDTF">2020-01-14T01:01:00Z</dcterms:created>
  <dcterms:modified xsi:type="dcterms:W3CDTF">2023-09-22T06:57:54Z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46193B37B4F5478DB109BFCAAB35E7A3_12</vt:lpwstr>
  </property>
</Properties>
</file>