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636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项目理解及建议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lang="zh-CN" altLang="en-US" sz="3600" dirty="0"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PP_MARK_KEY" val="1ae0c7a1-d728-4749-93ac-3eb3af8b07d9"/>
  <p:tag name="COMMONDATA" val="eyJoZGlkIjoiMDNjZjRiZjZiOWQ5YmUwNmI1ODg1Yjg0ZmIwZTA4Nzc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272</Words>
  <Application>WPS 演示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仿宋</vt:lpstr>
      <vt:lpstr>宋体-方正超大字符集</vt:lpstr>
      <vt:lpstr>微软雅黑</vt:lpstr>
      <vt:lpstr>Arial Unicode MS</vt:lpstr>
      <vt:lpstr>Calibri Light</vt:lpstr>
      <vt:lpstr>等线 Light</vt:lpstr>
      <vt:lpstr>Calibri</vt:lpstr>
      <vt:lpstr>等线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唐利</cp:lastModifiedBy>
  <cp:revision>64</cp:revision>
  <dcterms:created xsi:type="dcterms:W3CDTF">2020-01-14T01:01:00Z</dcterms:created>
  <dcterms:modified xsi:type="dcterms:W3CDTF">2025-02-13T01:36:31Z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B85FD559D9C04E72AB2539782B5CCB36_13</vt:lpwstr>
  </property>
</Properties>
</file>